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CEA695-129B-E86C-B145-E14E54FF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CE6500-EEDD-1ED1-9206-1298A313F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54C79B-F243-2851-4C98-895BA768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7F8027-0C2A-0C79-6036-9B243710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34C18C-9F3F-8C4C-63FA-462E42C8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65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B8405-5A85-AEB6-FFC5-FF81D987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03CC8E-877C-49B1-E988-9E0750F4D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6B7580-01C6-D5F1-D99B-C83F6126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9A4676-6506-3460-FF9A-7A49698B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F67E17-7864-C7B3-F8FE-C1AE71C9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68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8D4F7B-452A-12B5-A2A7-AFCE4E01F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4212B0-913C-7DF1-A584-6DED81D41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AC0821-A2F4-6DDF-E123-22130726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DE081B-B35D-9B77-0037-CA0DCBE0E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8904EA-00B2-7524-BABE-C2866FCB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99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1B256-02A8-C5B8-39B5-C71289B4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3884C5-0D79-E4D4-2375-5DBDC3B89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C63EF3-9A8C-D448-A603-998B336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24BFBF-E754-3ECC-B398-F3E5E5A6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679937-F671-7B6B-62A8-C6C25315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74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94224-AE72-1DF4-2C1C-E2861DC6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0137A3-AEEC-C808-4A7F-AD85C2845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F83018-7EA4-B559-875E-8976A6DF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94AD62-E8A2-B049-97D5-271DD498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5A1762-1B7C-26EB-A512-CAF157EC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92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BDF616-ACEB-8ED9-9F7D-F38B5E96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726EA4-1807-CC7D-0DEC-37C5CF06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A3ADCA-D15B-07FF-3528-6DF65600B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876B62-6C08-EE88-4792-056DD8F1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DF6ECE-E1F2-1501-AD24-584867A8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5F589E-B222-9D40-0363-4B8F0DB9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147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15B230-A505-1F48-989A-73E23A1D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9C4E6F-41F1-351A-390B-62C3A4F6B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52179B-C89D-76A7-B1E5-9F2E408B8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C67422-E0B2-6159-20CF-B544F8B60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924DED1-37A4-7138-5F90-112BF9407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1D3E90E-ECC1-69DA-4774-A9503A69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93A994-DFB6-798E-5256-16DF62DE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CF743E0-0C8B-5862-B7F3-003AD7F5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739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0171F-846D-2495-57D7-EB3758F8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85E021-0C46-14CA-B696-0F8BCE8B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55B112-527C-1516-3696-1E280C9E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AA24ED-AA82-7D99-625E-7FFF73D6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54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E46024E-1F47-B9DC-DB54-9E2F530A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54B784E-093C-0965-FBC8-D635C6F3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EE9FA7-A392-0921-C04C-B8FDF183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43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D6E54-587C-E434-C932-3F13667E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DCFE03-3D6F-0C1B-7863-10F629A08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442068-2824-F1E2-5D88-5B907F125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409D41-2177-9086-0DAC-DF0481C5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34DE68-CAE5-28E3-C980-DFFEF075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35E9D9-9EA4-4FE8-93C0-8BD26D28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98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EDE1C8-B66F-470A-3E5A-9B4FCFAC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60FD785-223B-C7FC-93AD-149D722371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5C6793-D207-9BD4-7FBE-ABA74FD15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E8CD47-1CFA-13FB-6A91-591CF295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64B96D-EB01-F33C-C64B-5CCA9D64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D54BEB-7DA6-41BF-D0DE-7DAAE5BD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64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AEA9090-DF2B-CD36-4A32-C818F440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3FC16C-F842-4AF8-87E0-E73D3F2E6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FB6446-8433-65FB-A15E-AF95456C4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FA040-E652-46BE-98D8-4E49BCBA2F67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EE4A0E-3CA4-64C4-DFCE-27119A4CF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B9026-68FF-A158-53AD-190E30788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2F538-7693-4D96-98B8-01F32750F5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69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73A1D-45A8-5D13-ADAA-8393A7908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F18C7CF-97A2-B34C-0958-6EA3E5F3B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35B270-84DD-639B-A1AF-D2973C88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275"/>
            <a:ext cx="12191999" cy="69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529951-2612-AC7A-D51F-0764733B3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98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490F75-D957-A7B1-5D6D-27995A88D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591A61A-B1F9-23D4-8681-6ABCFEBD6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48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AFFDC1D-3B88-47C1-9C10-90DED1380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0AD6E3F-5A41-8253-DC04-39B27F06C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39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E85A93-2D40-10C6-0BFE-2081B06D0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C3A77E2-4BAB-BB8E-8BC9-25D8CBA61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B09F30-6D62-AD6F-13A5-CA5BF82F0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2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9D4C9AA-4FB6-EF4D-647E-AA25B32C4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66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16C53CC-55BA-7C90-2FDB-22D8CAB0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0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5676F9-188F-3442-5BBF-B5E59567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E085231-7911-FD8B-2C8E-1821F7E43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3" y="8026"/>
            <a:ext cx="12224725" cy="6849973"/>
          </a:xfrm>
        </p:spPr>
      </p:pic>
    </p:spTree>
    <p:extLst>
      <p:ext uri="{BB962C8B-B14F-4D97-AF65-F5344CB8AC3E}">
        <p14:creationId xmlns:p14="http://schemas.microsoft.com/office/powerpoint/2010/main" val="217764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6B25934-6ABC-D5BD-366D-5C842BD1F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17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E5CFD9-A8AE-D8EC-68AB-86989442A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47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texte, carte de visite, capture d’écran&#10;&#10;Description générée automatiquement">
            <a:extLst>
              <a:ext uri="{FF2B5EF4-FFF2-40B4-BE49-F238E27FC236}">
                <a16:creationId xmlns:a16="http://schemas.microsoft.com/office/drawing/2014/main" id="{D130437F-0F41-31FE-8469-F6B2B82AD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4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ED64B12-F9F8-9831-686F-41BF46C2D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5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B17A8D-9B05-F73E-604D-3FF58B8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49000">
                <a:srgbClr val="000000">
                  <a:alpha val="12000"/>
                </a:srgbClr>
              </a:gs>
              <a:gs pos="100000">
                <a:srgbClr val="000000">
                  <a:alpha val="4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671CFF-13CE-4046-6B91-44F30DCCF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57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E96D57-2EA1-51A6-A58B-46D709477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0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C3F28AE-1EDA-50BC-3E29-625719C3B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44A357E-19A1-5005-0038-E36E94C83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B29779-8F6B-4AE2-4EB9-28DADCF5B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9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B7760E6-6EB4-695C-84FF-C78CA8C24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7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7E94564-9A71-14BF-33F9-092A47908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353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Grand écran</PresentationFormat>
  <Paragraphs>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Grace Esther DONG</dc:creator>
  <cp:lastModifiedBy>Grace Esther DONG</cp:lastModifiedBy>
  <cp:revision>1</cp:revision>
  <dcterms:created xsi:type="dcterms:W3CDTF">2023-12-12T23:10:15Z</dcterms:created>
  <dcterms:modified xsi:type="dcterms:W3CDTF">2023-12-12T23:25:29Z</dcterms:modified>
</cp:coreProperties>
</file>